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20F85-C0A3-491F-A037-8A6C850D6837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A8A7B-AFF6-4FB9-BBBE-A64E844BB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DDA748B-B91F-4FD3-99AD-73D435609BFB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8A98C0F-819E-4B17-BE3F-2D0E324FDB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vert="horz"/>
          <a:lstStyle/>
          <a:p>
            <a:r>
              <a:rPr lang="ru-RU" dirty="0" smtClean="0"/>
              <a:t>Ансамбль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Ансамбль в одежде</a:t>
            </a:r>
            <a:endParaRPr lang="ru-RU" sz="28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7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333375"/>
            <a:ext cx="5904656" cy="612298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Роль в ансамбле костюма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609416"/>
            <a:ext cx="5716488" cy="48463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Большую роль в ансамбле костюма всегда играли стилизация и символика. Изображение предметов реального мира с помощью стилизованных геометрических элементов характерно для исторического, народного и современного костюма. Геометрические знаки первоначально имели глубокую связь с природными явлениями. Так, в древности ломаной линией изображали воду, прямой - поверхность земли или небо, треугольником </a:t>
            </a:r>
            <a:r>
              <a:rPr lang="ru-RU" dirty="0" err="1" smtClean="0"/>
              <a:t>гopы</a:t>
            </a:r>
            <a:r>
              <a:rPr lang="ru-RU" dirty="0" smtClean="0"/>
              <a:t> и т. д. Геометрические узоры и теперь используются в вышивке костюмов многих народов. Многочисленные элементы символики во все времена широко использовались в европейском городском костюме. Резко отличаясь от символических элементов народной одежды, они, как и в народном костюме, способствовали созданию целостности ансамбля. </a:t>
            </a:r>
            <a:endParaRPr lang="ru-RU" dirty="0"/>
          </a:p>
        </p:txBody>
      </p:sp>
      <p:pic>
        <p:nvPicPr>
          <p:cNvPr id="2050" name="Picture 2" descr="C:\Users\Земфира\Cookies\Desktop\авторский ансамбль\2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8880"/>
            <a:ext cx="2267744" cy="16561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Символика в современном костюме может играть как положительную, так и отрицательную роль. Поэтому необходимо четко представлять, какова роль каждого знака, символа, как он объединяет в ансамбль все детали костюма, имеющие определенное функциональное назначение. Большое внимание следует уделять содержанию и эстетической стороне </a:t>
            </a:r>
            <a:r>
              <a:rPr lang="ru-RU" dirty="0" err="1" smtClean="0"/>
              <a:t>эмблематики</a:t>
            </a:r>
            <a:r>
              <a:rPr lang="ru-RU" dirty="0" smtClean="0"/>
              <a:t>. Современная одежда для молодежи нуждается в символике: при относительной простоте модных форм она вполне уместна в костюме в виде эмблем, цветовых сочетаний, аппликаций, надписей, но для этого необходимо связать символику с образным содержанием костюма. Она не должна нарушать ансамбля. Молодежь нередко предпочитает вещи, на которых есть название фирмы, какая-либо деталь, отличающая костюм, надпись и т. д. Сегодня довольно много изделий из трикотажа, джинсовых тканей и др., на которых вдоль и поперек расположены какие-то символы, рисунки, иногда шуточные, забавные, нередко надписи на иностранном языке с неизвестным обладателю модной вещи содержанием.</a:t>
            </a: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Роль ансамбля в женском гардеробе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15816" y="1609416"/>
            <a:ext cx="5256584" cy="4843920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Финансовый кризис, затронувший буквально все стороны жизни человека, коснулся и модных брендов, которые стали доступны всем – это касается привычного по дизайну, достаточно комфортного и очень теплого, находящегося на пике модных тенденций популярного доброго серого свитера.</a:t>
            </a:r>
          </a:p>
          <a:p>
            <a:r>
              <a:rPr lang="ru-RU" dirty="0" smtClean="0"/>
              <a:t>Поводом для рассмотрения этого бренда стало дефиле </a:t>
            </a:r>
            <a:r>
              <a:rPr lang="ru-RU" dirty="0" err="1" smtClean="0"/>
              <a:t>Alexandre</a:t>
            </a:r>
            <a:r>
              <a:rPr lang="ru-RU" dirty="0" smtClean="0"/>
              <a:t> </a:t>
            </a:r>
            <a:r>
              <a:rPr lang="ru-RU" dirty="0" err="1" smtClean="0"/>
              <a:t>Wang</a:t>
            </a:r>
            <a:r>
              <a:rPr lang="ru-RU" dirty="0" smtClean="0"/>
              <a:t> - коллекция </a:t>
            </a:r>
            <a:r>
              <a:rPr lang="ru-RU" dirty="0" err="1" smtClean="0"/>
              <a:t>Resort</a:t>
            </a:r>
            <a:r>
              <a:rPr lang="ru-RU" dirty="0" smtClean="0"/>
              <a:t> 2010 позиционировала свитера, больше подходящие для тренировок в спортивных залах. Было довольно рискованно предлагать этот бренд – не все поклонники нью-йоркского дома оценили этот шаг. Хоть это не помешало дизайнеру снова приступить к старым наработкам, и подобные модели можно было увидеть уже в коллекции, выполненной для лета следующего сезона.</a:t>
            </a:r>
            <a:endParaRPr lang="ru-RU" dirty="0"/>
          </a:p>
        </p:txBody>
      </p:sp>
      <p:pic>
        <p:nvPicPr>
          <p:cNvPr id="3074" name="Picture 2" descr="C:\Users\Земфира\Cookies\Desktop\авторский ансамбль\0_503bf_2c0c50e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2781525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9752" y="260648"/>
            <a:ext cx="5356448" cy="554461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 толстовками, на которые очень похожи эти спортивные модели, автор делает вызов всей общественности (не безразличной к моде), пытаясь подменить устоявшиеся понятия, и популярный свитер изменяет свой внешний вид настолько </a:t>
            </a:r>
            <a:r>
              <a:rPr lang="ru-RU" dirty="0" err="1" smtClean="0"/>
              <a:t>креативно</a:t>
            </a:r>
            <a:r>
              <a:rPr lang="ru-RU" dirty="0" smtClean="0"/>
              <a:t>, что превращается в спортивную одежду. А вот некоторые модницы этот подход достаточно быстро одобрили и приняли во внимание - такой бренд стал деталью, несколько смягчающей достаточно броский образ, внося корректировку на удобный и комфортный </a:t>
            </a:r>
            <a:r>
              <a:rPr lang="ru-RU" dirty="0" err="1" smtClean="0"/>
              <a:t>casual</a:t>
            </a:r>
            <a:r>
              <a:rPr lang="ru-RU" dirty="0" smtClean="0"/>
              <a:t> стиль.</a:t>
            </a:r>
          </a:p>
          <a:p>
            <a:r>
              <a:rPr lang="ru-RU" dirty="0" smtClean="0"/>
              <a:t>Серый свитер в гардеробе современных модниц должен стать частью подобранного ансамбля, играя роль </a:t>
            </a:r>
            <a:r>
              <a:rPr lang="ru-RU" dirty="0" err="1" smtClean="0"/>
              <a:t>креативного</a:t>
            </a:r>
            <a:r>
              <a:rPr lang="ru-RU" dirty="0" smtClean="0"/>
              <a:t> стильного модного ангела, снимающего все пафосное и слишком вызывающее, при этом, не создавая эффект устаревшего и вышедшего из моды предмета одежды. Свитер можно одевать в ансамбле с сильно облегающей мини юбкой из кожи, не имея фривольного вида, ведь сочетание кожи и серого свитера – модные тенденции зимнего сезон.</a:t>
            </a:r>
            <a:endParaRPr lang="ru-RU" dirty="0"/>
          </a:p>
        </p:txBody>
      </p:sp>
      <p:pic>
        <p:nvPicPr>
          <p:cNvPr id="4098" name="Picture 2" descr="C:\Users\Земфира\Cookies\Desktop\авторский ансамбль\1911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2529692" cy="360039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15816" y="332656"/>
            <a:ext cx="4780384" cy="65253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Актуальны в этом сезоне стильные плечи (приподнятые - мода 80-х), которые используются для того, чтобы простой серый свитер стал </a:t>
            </a:r>
            <a:r>
              <a:rPr lang="ru-RU" dirty="0" err="1" smtClean="0"/>
              <a:t>брендовым</a:t>
            </a:r>
            <a:r>
              <a:rPr lang="ru-RU" dirty="0" smtClean="0"/>
              <a:t> в современной моде. Здесь лучше для него подобрать в ансамбль юбку-карандаш и туфли на модном высоком каблуке.</a:t>
            </a:r>
          </a:p>
          <a:p>
            <a:r>
              <a:rPr lang="ru-RU" dirty="0" smtClean="0"/>
              <a:t>Модное разнообразие </a:t>
            </a:r>
            <a:r>
              <a:rPr lang="ru-RU" dirty="0" err="1" smtClean="0"/>
              <a:t>Alexander</a:t>
            </a:r>
            <a:r>
              <a:rPr lang="ru-RU" dirty="0" smtClean="0"/>
              <a:t> </a:t>
            </a:r>
            <a:r>
              <a:rPr lang="ru-RU" dirty="0" err="1" smtClean="0"/>
              <a:t>Wang</a:t>
            </a:r>
            <a:r>
              <a:rPr lang="ru-RU" dirty="0" smtClean="0"/>
              <a:t>, позиционирующее спортивный стиль, является не единственным вариантом – рекомендуется с </a:t>
            </a:r>
            <a:r>
              <a:rPr lang="ru-RU" dirty="0" err="1" smtClean="0"/>
              <a:t>брендовыми</a:t>
            </a:r>
            <a:r>
              <a:rPr lang="ru-RU" dirty="0" smtClean="0"/>
              <a:t> моделями использовать роскошные детали гардероба, к примеру, приобретя свитер с короткими рукавами, а на голые руки одеть шикарные длинные кожаные перчатки с модными украшениями, предлагаемые </a:t>
            </a:r>
            <a:r>
              <a:rPr lang="ru-RU" dirty="0" err="1" smtClean="0"/>
              <a:t>Lanvin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122" name="Picture 2" descr="C:\Users\Земфира\Cookies\Desktop\авторский ансамбль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3246262" cy="2736304"/>
          </a:xfrm>
          <a:prstGeom prst="rect">
            <a:avLst/>
          </a:prstGeom>
          <a:noFill/>
        </p:spPr>
      </p:pic>
      <p:pic>
        <p:nvPicPr>
          <p:cNvPr id="5123" name="Picture 3" descr="C:\Users\Земфира\Cookies\Desktop\авторский ансамбль\garderob_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3275856" cy="2286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«ансамбля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3888" y="1556792"/>
            <a:ext cx="4132312" cy="489894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Ансамблевое единство – способность каждого отдель­ного изделия сочетаться с другими составляющими ан­самбля.</a:t>
            </a:r>
          </a:p>
          <a:p>
            <a:endParaRPr lang="ru-RU" dirty="0" smtClean="0"/>
          </a:p>
          <a:p>
            <a:r>
              <a:rPr lang="ru-RU" dirty="0" smtClean="0"/>
              <a:t>Ансамбль в одежде – соразмерность всех частей, единство стиля, соответствие цвета или узора, фактуры материала сезону, назначению, возрасту, направлению моды. Чаще всего в ансамбль входят и предметы одежды (пальто, жакет, пиджак, платье, юбка, блузка), и обувь, и головной убор. В подборе изделий для ансамбля нужен тонкий вкус.</a:t>
            </a:r>
            <a:endParaRPr lang="ru-RU" dirty="0"/>
          </a:p>
        </p:txBody>
      </p:sp>
      <p:pic>
        <p:nvPicPr>
          <p:cNvPr id="8" name="Рисунок 7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3563887" cy="508518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880" y="188640"/>
            <a:ext cx="4464496" cy="6267096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Ансамбль может состоять из комплектов и дополне­ний (аксессуаров см.), например, платье, жакет и паль­то; брючный костюм и полупальто; костюм и плащ. Все вещи и дополнения, входящие в ансамбль, должны быть выдержаны в едином стиле (спортивном, класси­ческом или романтическом), соответствовать направле­нию моды, сезону, назначению и возрасту человека, а также гармонично сочетаться по цвету, фактуре и ри­сунку тканей и материалов. В разное время ансамбль имел разное значение. Чаще всего узкое значение – комплект, состоящий из одежды, обуви, головного убора и других дополнений, связанных одной идеей</a:t>
            </a:r>
            <a:endParaRPr lang="ru-RU" dirty="0"/>
          </a:p>
        </p:txBody>
      </p:sp>
      <p:pic>
        <p:nvPicPr>
          <p:cNvPr id="7" name="Рисунок 6" descr="1404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4665"/>
            <a:ext cx="3815916" cy="3312368"/>
          </a:xfrm>
          <a:prstGeom prst="rect">
            <a:avLst/>
          </a:prstGeom>
        </p:spPr>
      </p:pic>
      <p:pic>
        <p:nvPicPr>
          <p:cNvPr id="8" name="Рисунок 7" descr="9876509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34426"/>
            <a:ext cx="3779912" cy="302357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7300664" cy="605107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Сегодня слово «ансамбль» классифицируется в зависи­мости от назначения, возраста (например, празднич­ный ансамбль; деловой ансамбль; или молодежный ан­самбль; многоступенчатый). В каждом случае меняются детали.</a:t>
            </a:r>
          </a:p>
          <a:p>
            <a:r>
              <a:rPr lang="ru-RU" dirty="0" smtClean="0"/>
              <a:t>Деловой ансамбль характеризуется сдержанностью, строгостью, спокойным цветовым оформлением.</a:t>
            </a:r>
          </a:p>
          <a:p>
            <a:endParaRPr lang="ru-RU" dirty="0" smtClean="0"/>
          </a:p>
          <a:p>
            <a:r>
              <a:rPr lang="ru-RU" dirty="0" smtClean="0"/>
              <a:t>Многоступенчатый ансамбль характеризуется разным уровнем длины входящих в него предметов. Он связан с появлением в моде последних лет многослойной одежды.</a:t>
            </a:r>
          </a:p>
          <a:p>
            <a:endParaRPr lang="ru-RU" dirty="0" smtClean="0"/>
          </a:p>
          <a:p>
            <a:r>
              <a:rPr lang="ru-RU" dirty="0" smtClean="0"/>
              <a:t>Молодежный ансамбль отличается резкой контрастнос­тью в подборе элементов, сочетанием разностильных из­делий, элементов в соответствии с модой определенного этапа. В молодежном ансамбле могут соединяться, каза­лось бы, не сочетаемые предметы (например, платье ро­мантического или фольклорного стиля, а пиджак – де­лового).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404664"/>
            <a:ext cx="4492352" cy="6051072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Нарядный (праздничный) ансамбль отличается приподнято-изысканным характером, деталями, подчеркиваю­щими торжественность, нарядность одежды. Может включать разные предметы, скажем, ансамбль для </a:t>
            </a:r>
            <a:r>
              <a:rPr lang="ru-RU" dirty="0" smtClean="0"/>
              <a:t>танцев</a:t>
            </a:r>
            <a:r>
              <a:rPr lang="ru-RU" dirty="0" smtClean="0"/>
              <a:t>, вечера, юбилея. Праздничность первого создадут до­полнения к обычному костюму, платью: бусы, цветок, шарф. Для юбилея в ансамбле все предметы: одежда, обувь, чулки, украшения (а в одежде – цвет и фактура ткани или трикотажного полотна) должны находиться в стилевом единстве.</a:t>
            </a:r>
          </a:p>
          <a:p>
            <a:endParaRPr lang="ru-RU" dirty="0" smtClean="0"/>
          </a:p>
          <a:p>
            <a:r>
              <a:rPr lang="ru-RU" dirty="0" smtClean="0"/>
              <a:t>Умелое использование в ансамбле цвета помогает со­здать композицию костюма, платья, блузки или другого предмета одежды в соответствии с назначением, </a:t>
            </a:r>
            <a:r>
              <a:rPr lang="ru-RU" dirty="0" smtClean="0"/>
              <a:t>требованиями </a:t>
            </a:r>
            <a:r>
              <a:rPr lang="ru-RU" dirty="0" smtClean="0"/>
              <a:t>современной моды, возрастом, типом человека и особенностями его телосложения.</a:t>
            </a:r>
            <a:endParaRPr lang="ru-RU" dirty="0"/>
          </a:p>
        </p:txBody>
      </p:sp>
      <p:pic>
        <p:nvPicPr>
          <p:cNvPr id="6146" name="Picture 2" descr="C:\Users\Земфира\Cookies\Desktop\ансамбль в одежде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3275856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Вот несколько рекомендаций по цветовому </a:t>
            </a:r>
            <a:r>
              <a:rPr lang="ru-RU" dirty="0" smtClean="0"/>
              <a:t>оформлению </a:t>
            </a:r>
            <a:r>
              <a:rPr lang="ru-RU" dirty="0" smtClean="0"/>
              <a:t>ансамбля. При однотонной композиции хорошее впечатление производит сочетание синего цвета с голубым или васильковым, лилового с сиреневым, вишне­вого с розовым, мышиного с серебристым, зеленого с салатным, коричневого с оранжевым. При полярной композиции предпочтительно использование черного с белым, красного с голубым, оранжевого с синим или голубым.</a:t>
            </a:r>
          </a:p>
          <a:p>
            <a:endParaRPr lang="ru-RU" dirty="0" smtClean="0"/>
          </a:p>
          <a:p>
            <a:r>
              <a:rPr lang="ru-RU" dirty="0" smtClean="0"/>
              <a:t>Впечатление от ансамбля могут испортить </a:t>
            </a:r>
            <a:r>
              <a:rPr lang="ru-RU" dirty="0" smtClean="0"/>
              <a:t>неправильно </a:t>
            </a:r>
            <a:r>
              <a:rPr lang="ru-RU" dirty="0" smtClean="0"/>
              <a:t>подобранные аксессуары. К элегантному вечернему костюму не подойдет спортивная вязаная шапочка или кроссовки, а к рабочему халату – дорогое украшение и модельная обувь. Все дополнения должны гармонировать с предметами одежды по назначению, стилю, </a:t>
            </a:r>
            <a:r>
              <a:rPr lang="ru-RU" dirty="0" smtClean="0"/>
              <a:t>конструкции</a:t>
            </a:r>
            <a:r>
              <a:rPr lang="ru-RU" dirty="0" smtClean="0"/>
              <a:t>, цвету.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332656"/>
            <a:ext cx="4276328" cy="612308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 гладкими, приглушенными тонами одежды удачно контрастируют блеском серьги, браслеты, кольца из </a:t>
            </a:r>
            <a:r>
              <a:rPr lang="ru-RU" dirty="0" smtClean="0"/>
              <a:t>драгоценных </a:t>
            </a:r>
            <a:r>
              <a:rPr lang="ru-RU" dirty="0" smtClean="0"/>
              <a:t>и полудрагоценных металлов.</a:t>
            </a:r>
          </a:p>
          <a:p>
            <a:endParaRPr lang="ru-RU" dirty="0" smtClean="0"/>
          </a:p>
          <a:p>
            <a:r>
              <a:rPr lang="ru-RU" dirty="0" smtClean="0"/>
              <a:t>В подборе единого ансамбля большую роль играет культурная и эстетическая «почва», интеллектуальный и эмоциональный мир человека. Культурный человек обя­зательно согласует ансамбль со своим внешним видом, посмотрит: аккуратно ли он причесан, подходил ли к одежде косметика, в особенности цвета макияжа.</a:t>
            </a:r>
            <a:endParaRPr lang="ru-RU" dirty="0"/>
          </a:p>
        </p:txBody>
      </p:sp>
      <p:pic>
        <p:nvPicPr>
          <p:cNvPr id="4" name="Рисунок 3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6672"/>
            <a:ext cx="3491880" cy="30963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Весь внешний облик человека — это ансамбль, где поведение и манеры, внешность и одежда сливаются в один гармонический образ. Ансамбль играл большую роль во всей истории костюма. Сегодня же, когда форма каждого предмета стала предельно простой и рациональной, а эстетические требования к внешнему облику повысились, подбор частей одежды по цвету и назначению приобретает особое значение. И трудность тут в том, что каждому приходится решать этот вопрос самостоятельно.</a:t>
            </a:r>
          </a:p>
          <a:p>
            <a:r>
              <a:rPr lang="ru-RU" dirty="0" smtClean="0"/>
              <a:t>При создании стиля одежды различают основные предметы (пальто, платья, костюмы) и дополнения (обувь, сумки, украшения). Количество вещей, которые соединяются друг с другом, может быть самым различным: например, одно платье и подходящие к нему туфли могут составить ансамбль, который не потребует никаких добавлений. В другом случае это будут три, пять и даже десять предметов. Если их много, то очень важно, чтобы один-два были основными и, может быть, выделялись больше других, а остальные были менее заметными, нейтральными.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Ансамбль костюма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9416"/>
            <a:ext cx="7300664" cy="484632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Ансамбль- слово французского происхождения, означает тесную взаимосвязь, нераздельность. Ансамбль костюма благодаря строгой </a:t>
            </a:r>
            <a:r>
              <a:rPr lang="ru-RU" dirty="0" err="1" smtClean="0"/>
              <a:t>взаимоподчиненности</a:t>
            </a:r>
            <a:r>
              <a:rPr lang="ru-RU" dirty="0" smtClean="0"/>
              <a:t> его элементов и тесной взаимосвязи с предметной средой, интерьером обладает свойством отражать образ человека в определенную эпоху. Ансамбль в одежде отражает не только моду, но и степень развития культуры общества в данный период, его эстетические требования, уровень развития экономики. Современный дизайн одежды свободен в выборе элементов, при соединении которых могут создаваться коллекции одежды самых разных стилевых направлений. Дизайн одежды – это прежде всего создание целостного костюма – ансамбля, в котором все его части - от обуви до головного убора – подчинены единому художественному целому. В разные исторические эпохи ансамбль костюма давал информацию, как о самом владельце одежды, так и о социальной среде, к которой он принадлежал.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81</TotalTime>
  <Words>1529</Words>
  <Application>Microsoft Office PowerPoint</Application>
  <PresentationFormat>Экран (4:3)</PresentationFormat>
  <Paragraphs>39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Ансамбль</vt:lpstr>
      <vt:lpstr>История «ансамбля</vt:lpstr>
      <vt:lpstr>Слайд 3</vt:lpstr>
      <vt:lpstr>Слайд 4</vt:lpstr>
      <vt:lpstr>Слайд 5</vt:lpstr>
      <vt:lpstr>Слайд 6</vt:lpstr>
      <vt:lpstr>Слайд 7</vt:lpstr>
      <vt:lpstr>Слайд 8</vt:lpstr>
      <vt:lpstr>Ансамбль костюма</vt:lpstr>
      <vt:lpstr>Слайд 10</vt:lpstr>
      <vt:lpstr>Роль в ансамбле костюма</vt:lpstr>
      <vt:lpstr>Слайд 12</vt:lpstr>
      <vt:lpstr>Роль ансамбля в женском гардеробе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Ансамбль</dc:title>
  <dc:creator>Баязитова</dc:creator>
  <cp:lastModifiedBy>Ната</cp:lastModifiedBy>
  <cp:revision>10</cp:revision>
  <dcterms:created xsi:type="dcterms:W3CDTF">2011-03-14T13:46:00Z</dcterms:created>
  <dcterms:modified xsi:type="dcterms:W3CDTF">2011-03-17T09:43:38Z</dcterms:modified>
</cp:coreProperties>
</file>